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095" autoAdjust="0"/>
  </p:normalViewPr>
  <p:slideViewPr>
    <p:cSldViewPr snapToGrid="0" snapToObjects="1">
      <p:cViewPr varScale="1">
        <p:scale>
          <a:sx n="53" d="100"/>
          <a:sy n="53" d="100"/>
        </p:scale>
        <p:origin x="36" y="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FB71A-3D62-4F87-B047-1455623C883D}" type="datetimeFigureOut">
              <a:rPr lang="en-IN" smtClean="0"/>
              <a:t>17-04-2016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1BB7C-3725-45F7-A794-D6CAD7F862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01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D1BB7C-3725-45F7-A794-D6CAD7F862C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9226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614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11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507701"/>
            <a:ext cx="7556485" cy="3618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61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924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8924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33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0315" y="354875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4838" y="1600200"/>
            <a:ext cx="3776053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4169" y="1600200"/>
            <a:ext cx="3752631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57721"/>
            <a:ext cx="7611961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4839" y="1535113"/>
            <a:ext cx="3838510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4838" y="2174875"/>
            <a:ext cx="383851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8867" y="1535113"/>
            <a:ext cx="37179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8867" y="2174875"/>
            <a:ext cx="37179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166801"/>
            <a:ext cx="7556485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626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1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952" y="273050"/>
            <a:ext cx="436337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4839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BED09-8FF8-9D44-9F15-9D3294696A95}" type="datetimeFigureOut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AF44-0932-5A4A-AD8B-B59E4CAEB5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2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839" y="6356350"/>
            <a:ext cx="2066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FCBED09-8FF8-9D44-9F15-9D3294696A95}" type="datetimeFigureOut">
              <a:rPr lang="en-US" smtClean="0"/>
              <a:pPr/>
              <a:t>4/17/2016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6566" y="6356350"/>
            <a:ext cx="32070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6743" y="6356350"/>
            <a:ext cx="18245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80AF44-0932-5A4A-AD8B-B59E4CAEB57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074839" y="900200"/>
            <a:ext cx="7556485" cy="1068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Headline Line Two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74839" y="3022896"/>
            <a:ext cx="7556485" cy="3103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0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340" y="1"/>
            <a:ext cx="7772400" cy="1959428"/>
          </a:xfrm>
        </p:spPr>
        <p:txBody>
          <a:bodyPr/>
          <a:lstStyle/>
          <a:p>
            <a:r>
              <a:rPr lang="en-US" sz="2800" dirty="0" smtClean="0"/>
              <a:t>NCSU Parking Problem: A Comprehensive Solution to the Parking Woes Faced by People Coming to NCSU Campus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0756" y="4631218"/>
            <a:ext cx="5451566" cy="1889760"/>
          </a:xfrm>
        </p:spPr>
        <p:txBody>
          <a:bodyPr>
            <a:noAutofit/>
          </a:bodyPr>
          <a:lstStyle/>
          <a:p>
            <a:r>
              <a:rPr lang="en-US" sz="2800" dirty="0" smtClean="0"/>
              <a:t>CSC 510 – Apr 21 Presentation</a:t>
            </a:r>
          </a:p>
          <a:p>
            <a:r>
              <a:rPr lang="en-US" sz="2800" dirty="0" smtClean="0"/>
              <a:t>Group M</a:t>
            </a:r>
          </a:p>
          <a:p>
            <a:r>
              <a:rPr lang="en-US" sz="1800" dirty="0" smtClean="0"/>
              <a:t>Ahmad Saad Khan, Krishna </a:t>
            </a:r>
            <a:r>
              <a:rPr lang="en-US" sz="1800" dirty="0" err="1" smtClean="0"/>
              <a:t>Agarwala</a:t>
            </a:r>
            <a:r>
              <a:rPr lang="en-US" sz="1800" dirty="0" smtClean="0"/>
              <a:t>, Nikhil Raina, Snehasis Ghosh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384" y="1823575"/>
            <a:ext cx="3812310" cy="27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360170"/>
            <a:ext cx="7556485" cy="1143000"/>
          </a:xfrm>
        </p:spPr>
        <p:txBody>
          <a:bodyPr/>
          <a:lstStyle/>
          <a:p>
            <a:r>
              <a:rPr lang="en-IN" sz="4000" dirty="0" smtClean="0"/>
              <a:t>2. Authorization Feature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682496"/>
            <a:ext cx="4751195" cy="469621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Aimed towards users who come to campus frequently and hence may use the app frequently.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Requires users to sign-up and login to the app.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User can “favourite” their frequently used parking spot to automatically open the app to that parking lot.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User also enjoys full features on standalone parking app.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No need to open app, find your desired parking lot and then check for available spaces, signup once and you’re good to go.</a:t>
            </a:r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63" y="1682496"/>
            <a:ext cx="2705481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5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83" y="658368"/>
            <a:ext cx="2988195" cy="5312347"/>
          </a:xfrm>
        </p:spPr>
      </p:pic>
    </p:spTree>
    <p:extLst>
      <p:ext uri="{BB962C8B-B14F-4D97-AF65-F5344CB8AC3E}">
        <p14:creationId xmlns:p14="http://schemas.microsoft.com/office/powerpoint/2010/main" val="38256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360170"/>
            <a:ext cx="7556485" cy="1143000"/>
          </a:xfrm>
        </p:spPr>
        <p:txBody>
          <a:bodyPr/>
          <a:lstStyle/>
          <a:p>
            <a:r>
              <a:rPr lang="en-IN" sz="4000" dirty="0" smtClean="0"/>
              <a:t>3. Parking </a:t>
            </a:r>
            <a:r>
              <a:rPr lang="en-IN" sz="4000" dirty="0"/>
              <a:t>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020824"/>
            <a:ext cx="4751195" cy="43578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Ties into the authorization feature of the app, hence available to users who have signed up for the app.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User can register their car with the NCSU transportation department using their license plate.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In case a user gets a parking ticket, they can see the ticket and amount in the app.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By tying into the Shibboleth system the user can also pay for the ticket, right from within the app. 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85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424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360170"/>
            <a:ext cx="7556485" cy="1143000"/>
          </a:xfrm>
        </p:spPr>
        <p:txBody>
          <a:bodyPr/>
          <a:lstStyle/>
          <a:p>
            <a:r>
              <a:rPr lang="en-IN" sz="4000" dirty="0" smtClean="0"/>
              <a:t>Testing the Application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233" y="2020824"/>
            <a:ext cx="4700777" cy="4357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 smtClean="0"/>
              <a:t>Test metrics:</a:t>
            </a:r>
          </a:p>
          <a:p>
            <a:pPr lvl="1"/>
            <a:r>
              <a:rPr lang="en-IN" sz="1600" dirty="0" smtClean="0"/>
              <a:t>We presented our app to 16 NCSU students.</a:t>
            </a:r>
          </a:p>
          <a:p>
            <a:pPr lvl="1"/>
            <a:r>
              <a:rPr lang="en-IN" sz="1600" dirty="0" smtClean="0"/>
              <a:t>Explained the problem we are working on and the 3 solutions we’ve proposed.</a:t>
            </a:r>
          </a:p>
          <a:p>
            <a:pPr lvl="1"/>
            <a:r>
              <a:rPr lang="en-IN" sz="1600" dirty="0" smtClean="0"/>
              <a:t>The students used our app and saw all 3 of the solutions we’ve developed.</a:t>
            </a:r>
          </a:p>
          <a:p>
            <a:pPr lvl="1"/>
            <a:r>
              <a:rPr lang="en-IN" sz="1600" dirty="0" smtClean="0"/>
              <a:t>We then asked them to give us a short survey about what they thought about our app.</a:t>
            </a:r>
          </a:p>
          <a:p>
            <a:pPr lvl="1"/>
            <a:r>
              <a:rPr lang="en-IN" sz="1600" dirty="0" smtClean="0"/>
              <a:t>We also collected some telemetry from the app by using a combination of log files and Google Analytics.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002" y="2139696"/>
            <a:ext cx="3729990" cy="29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8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98" y="4542052"/>
            <a:ext cx="5417502" cy="231594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94" y="-262"/>
            <a:ext cx="3971674" cy="1983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63" y="2160856"/>
            <a:ext cx="4468469" cy="23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49" y="-10934"/>
            <a:ext cx="4219224" cy="2237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50" y="2056871"/>
            <a:ext cx="5949187" cy="2654671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016" y="4742533"/>
            <a:ext cx="5487984" cy="1933941"/>
          </a:xfrm>
        </p:spPr>
      </p:pic>
    </p:spTree>
    <p:extLst>
      <p:ext uri="{BB962C8B-B14F-4D97-AF65-F5344CB8AC3E}">
        <p14:creationId xmlns:p14="http://schemas.microsoft.com/office/powerpoint/2010/main" val="116997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17" y="0"/>
            <a:ext cx="4176964" cy="20884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10" y="2195136"/>
            <a:ext cx="5196305" cy="2355787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70" y="4550922"/>
            <a:ext cx="5060196" cy="2409387"/>
          </a:xfrm>
        </p:spPr>
      </p:pic>
    </p:spTree>
    <p:extLst>
      <p:ext uri="{BB962C8B-B14F-4D97-AF65-F5344CB8AC3E}">
        <p14:creationId xmlns:p14="http://schemas.microsoft.com/office/powerpoint/2010/main" val="12605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39" y="173516"/>
            <a:ext cx="7556500" cy="29212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47" y="3303086"/>
            <a:ext cx="6900779" cy="321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8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360170"/>
            <a:ext cx="7556485" cy="1143000"/>
          </a:xfrm>
        </p:spPr>
        <p:txBody>
          <a:bodyPr/>
          <a:lstStyle/>
          <a:p>
            <a:r>
              <a:rPr lang="en-IN" sz="4000" dirty="0" smtClean="0"/>
              <a:t>Telemetry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8" y="1816768"/>
            <a:ext cx="7888688" cy="4561943"/>
          </a:xfrm>
        </p:spPr>
        <p:txBody>
          <a:bodyPr>
            <a:normAutofit/>
          </a:bodyPr>
          <a:lstStyle/>
          <a:p>
            <a:r>
              <a:rPr lang="en-IN" sz="2400" dirty="0" smtClean="0"/>
              <a:t>We used Google Analytics to obtain telemetry for the app, and also logged the latitude, longitude and the frequency of clicking the “Show Current Location” button.</a:t>
            </a:r>
          </a:p>
          <a:p>
            <a:endParaRPr lang="en-IN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93" y="3964906"/>
            <a:ext cx="3983700" cy="17380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697" y="3964906"/>
            <a:ext cx="4143990" cy="17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8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2398" y="0"/>
            <a:ext cx="7556485" cy="1297578"/>
          </a:xfrm>
        </p:spPr>
        <p:txBody>
          <a:bodyPr/>
          <a:lstStyle/>
          <a:p>
            <a:r>
              <a:rPr lang="en-IN" sz="4000" dirty="0" smtClean="0"/>
              <a:t>Why?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558834"/>
            <a:ext cx="7556485" cy="5233852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 smtClean="0"/>
              <a:t>Parking is a menace</a:t>
            </a:r>
          </a:p>
          <a:p>
            <a:pPr fontAlgn="base"/>
            <a:r>
              <a:rPr lang="en-US" sz="2400" dirty="0" smtClean="0"/>
              <a:t>Searching for parking facilities increase peak traffic flow by 25-40% </a:t>
            </a:r>
            <a:r>
              <a:rPr lang="en-US" sz="2400" baseline="30000" dirty="0" smtClean="0"/>
              <a:t>[1]</a:t>
            </a:r>
            <a:endParaRPr lang="en-US" sz="2400" dirty="0" smtClean="0"/>
          </a:p>
          <a:p>
            <a:pPr fontAlgn="base"/>
            <a:r>
              <a:rPr lang="en-US" sz="2400" dirty="0" smtClean="0"/>
              <a:t>Downtown cars cruising for parking spots - 30% </a:t>
            </a:r>
            <a:r>
              <a:rPr lang="en-US" sz="2400" baseline="30000" dirty="0" smtClean="0"/>
              <a:t>[2]</a:t>
            </a:r>
            <a:endParaRPr lang="en-US" sz="2400" dirty="0" smtClean="0"/>
          </a:p>
          <a:p>
            <a:pPr fontAlgn="base"/>
            <a:r>
              <a:rPr lang="en-US" sz="2400" dirty="0" smtClean="0"/>
              <a:t>Loss of important resources - time, gas, CO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</a:t>
            </a:r>
            <a:r>
              <a:rPr lang="en-US" sz="2400" baseline="30000" dirty="0" smtClean="0"/>
              <a:t>[3]</a:t>
            </a:r>
            <a:endParaRPr lang="en-IN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666431"/>
              </p:ext>
            </p:extLst>
          </p:nvPr>
        </p:nvGraphicFramePr>
        <p:xfrm>
          <a:off x="1489164" y="4148838"/>
          <a:ext cx="7262949" cy="1879600"/>
        </p:xfrm>
        <a:graphic>
          <a:graphicData uri="http://schemas.openxmlformats.org/drawingml/2006/table">
            <a:tbl>
              <a:tblPr/>
              <a:tblGrid>
                <a:gridCol w="2420983"/>
                <a:gridCol w="2420983"/>
                <a:gridCol w="2420983"/>
              </a:tblGrid>
              <a:tr h="6617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Cruising Distance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950,000 miles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 trips around the earth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Time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95,000 h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 years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Gasoline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47,000 gallons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177,660 l</a:t>
                      </a:r>
                      <a:endParaRPr lang="en-IN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0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  <a:r>
                        <a:rPr lang="en-IN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en-IN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IN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Production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730 tons</a:t>
                      </a:r>
                      <a:endParaRPr lang="en-IN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IN" dirty="0">
                          <a:effectLst/>
                        </a:rPr>
                        <a:t> 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-455467" y="3779973"/>
            <a:ext cx="137795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450132" y="6159066"/>
            <a:ext cx="53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1: Annual figures in Westwood Village, LA (2007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57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6" y="553453"/>
            <a:ext cx="3519739" cy="2135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78" y="553453"/>
            <a:ext cx="4188475" cy="2066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515138"/>
            <a:ext cx="5715000" cy="2387198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673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1" y="2956468"/>
            <a:ext cx="4920916" cy="3901532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51" y="0"/>
            <a:ext cx="6537874" cy="262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7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"/>
            <a:ext cx="7556485" cy="1219200"/>
          </a:xfrm>
        </p:spPr>
        <p:txBody>
          <a:bodyPr/>
          <a:lstStyle/>
          <a:p>
            <a:r>
              <a:rPr lang="en-IN" sz="4000" dirty="0" smtClean="0"/>
              <a:t>Results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74" y="1443790"/>
            <a:ext cx="6112042" cy="4974428"/>
          </a:xfrm>
        </p:spPr>
        <p:txBody>
          <a:bodyPr>
            <a:normAutofit/>
          </a:bodyPr>
          <a:lstStyle/>
          <a:p>
            <a:pPr fontAlgn="base"/>
            <a:r>
              <a:rPr lang="en-US" sz="1800" dirty="0" smtClean="0"/>
              <a:t>From the user survey results, Solution 3 comes out as the “best” solution.</a:t>
            </a:r>
          </a:p>
          <a:p>
            <a:pPr fontAlgn="base"/>
            <a:r>
              <a:rPr lang="en-US" sz="1800" dirty="0" smtClean="0"/>
              <a:t>Users thought that solution 3 offered the most comprehensive solution to the problems they faced.</a:t>
            </a:r>
          </a:p>
          <a:p>
            <a:pPr fontAlgn="base"/>
            <a:r>
              <a:rPr lang="en-US" sz="1800" dirty="0" smtClean="0"/>
              <a:t>It was our thinking that Solution 1 would come out as the best solution, as we felt it was the most simplest and feature rich solution.</a:t>
            </a:r>
          </a:p>
          <a:p>
            <a:pPr fontAlgn="base"/>
            <a:r>
              <a:rPr lang="en-US" sz="1800" dirty="0" smtClean="0"/>
              <a:t>However the users felt that solution 3, although not fully developed due to the tie-ups required with a number of external agencies offered a more promising solution.</a:t>
            </a:r>
          </a:p>
          <a:p>
            <a:pPr fontAlgn="base"/>
            <a:r>
              <a:rPr lang="en-US" sz="1800" dirty="0" smtClean="0"/>
              <a:t>And as you all know.. The customer is always right. So we conclude from our findings that solution 3 comes out as the best result.</a:t>
            </a:r>
            <a:endParaRPr lang="en-US" sz="1800" dirty="0"/>
          </a:p>
          <a:p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39" y="2334126"/>
            <a:ext cx="2805851" cy="258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"/>
            <a:ext cx="7556485" cy="1219200"/>
          </a:xfrm>
        </p:spPr>
        <p:txBody>
          <a:bodyPr/>
          <a:lstStyle/>
          <a:p>
            <a:r>
              <a:rPr lang="en-IN" sz="4000" dirty="0" smtClean="0"/>
              <a:t>Limitations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74" y="1443790"/>
            <a:ext cx="6112042" cy="4974428"/>
          </a:xfrm>
        </p:spPr>
        <p:txBody>
          <a:bodyPr>
            <a:normAutofit/>
          </a:bodyPr>
          <a:lstStyle/>
          <a:p>
            <a:r>
              <a:rPr lang="en-IN" sz="1800" dirty="0" smtClean="0"/>
              <a:t>The idea of building our parking app is not the perfect solution, nor the most comprehensive.</a:t>
            </a:r>
          </a:p>
          <a:p>
            <a:r>
              <a:rPr lang="en-IN" sz="1800" dirty="0" smtClean="0"/>
              <a:t>The more we thought about the problem, the more the scope of the project increased.</a:t>
            </a:r>
          </a:p>
          <a:p>
            <a:r>
              <a:rPr lang="en-IN" sz="1800" dirty="0" smtClean="0"/>
              <a:t>Our solutions involved connecting to multiple external agencies; NCSU transport department and Shibboleth authentication system are just 2 examples.</a:t>
            </a:r>
          </a:p>
          <a:p>
            <a:r>
              <a:rPr lang="en-IN" sz="1800" dirty="0" smtClean="0"/>
              <a:t>We have used mock data to replicate the data obtained from external agencies.</a:t>
            </a:r>
          </a:p>
          <a:p>
            <a:r>
              <a:rPr lang="en-IN" sz="1800" dirty="0" smtClean="0"/>
              <a:t>We have </a:t>
            </a:r>
            <a:r>
              <a:rPr lang="en-IN" sz="1800" dirty="0" smtClean="0">
                <a:solidFill>
                  <a:srgbClr val="FF0000"/>
                </a:solidFill>
              </a:rPr>
              <a:t>NOT</a:t>
            </a:r>
            <a:r>
              <a:rPr lang="en-IN" sz="1800" dirty="0" smtClean="0"/>
              <a:t> connected our app to any NCSU server or used any of these services.</a:t>
            </a:r>
          </a:p>
          <a:p>
            <a:r>
              <a:rPr lang="en-IN" sz="1800" dirty="0" smtClean="0"/>
              <a:t>We need both hardware and software support to implement all our ideas into the app.</a:t>
            </a:r>
          </a:p>
          <a:p>
            <a:r>
              <a:rPr lang="en-IN" sz="1800" dirty="0" smtClean="0"/>
              <a:t>The point of the project was to find and test the solutions to a problem we’ve identified, NOT to get into the nitty gritty of connecting to these services.</a:t>
            </a:r>
            <a:endParaRPr lang="en-IN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16" y="2671009"/>
            <a:ext cx="2153248" cy="20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3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29" y="529390"/>
            <a:ext cx="7116303" cy="5546558"/>
          </a:xfrm>
        </p:spPr>
      </p:pic>
    </p:spTree>
    <p:extLst>
      <p:ext uri="{BB962C8B-B14F-4D97-AF65-F5344CB8AC3E}">
        <p14:creationId xmlns:p14="http://schemas.microsoft.com/office/powerpoint/2010/main" val="2387375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72" y="300789"/>
            <a:ext cx="7735651" cy="6124073"/>
          </a:xfrm>
        </p:spPr>
      </p:pic>
    </p:spTree>
    <p:extLst>
      <p:ext uri="{BB962C8B-B14F-4D97-AF65-F5344CB8AC3E}">
        <p14:creationId xmlns:p14="http://schemas.microsoft.com/office/powerpoint/2010/main" val="397054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1"/>
            <a:ext cx="7556485" cy="1219200"/>
          </a:xfrm>
        </p:spPr>
        <p:txBody>
          <a:bodyPr/>
          <a:lstStyle/>
          <a:p>
            <a:r>
              <a:rPr lang="en-IN" sz="4000" dirty="0" smtClean="0"/>
              <a:t>Why… Continued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672046"/>
            <a:ext cx="7556485" cy="4746171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Increasing students ⇔ Increasing traffic</a:t>
            </a:r>
          </a:p>
          <a:p>
            <a:pPr fontAlgn="base"/>
            <a:r>
              <a:rPr lang="en-US" sz="2400" dirty="0"/>
              <a:t>Location</a:t>
            </a:r>
          </a:p>
          <a:p>
            <a:pPr fontAlgn="base"/>
            <a:r>
              <a:rPr lang="en-US" sz="2400" dirty="0"/>
              <a:t>Visitors</a:t>
            </a:r>
          </a:p>
          <a:p>
            <a:pPr fontAlgn="base"/>
            <a:r>
              <a:rPr lang="en-US" sz="2400" dirty="0"/>
              <a:t>Game Day events</a:t>
            </a:r>
          </a:p>
          <a:p>
            <a:pPr fontAlgn="base"/>
            <a:r>
              <a:rPr lang="en-US" sz="2400" dirty="0"/>
              <a:t>We know a few students </a:t>
            </a:r>
            <a:endParaRPr lang="en-US" sz="2400" dirty="0" smtClean="0"/>
          </a:p>
          <a:p>
            <a:pPr marL="0" indent="0" fontAlgn="base">
              <a:buNone/>
            </a:pPr>
            <a:r>
              <a:rPr lang="en-US" sz="2400" dirty="0"/>
              <a:t> </a:t>
            </a:r>
            <a:r>
              <a:rPr lang="en-US" sz="2400" dirty="0" smtClean="0"/>
              <a:t>   who </a:t>
            </a:r>
            <a:r>
              <a:rPr lang="en-US" sz="2400" dirty="0"/>
              <a:t>park at the Food Lion </a:t>
            </a:r>
          </a:p>
          <a:p>
            <a:pPr fontAlgn="base"/>
            <a:r>
              <a:rPr lang="en-US" sz="2400" dirty="0"/>
              <a:t>We are glued to our </a:t>
            </a:r>
            <a:r>
              <a:rPr lang="en-US" sz="2400" dirty="0" smtClean="0"/>
              <a:t>phones</a:t>
            </a:r>
          </a:p>
          <a:p>
            <a:pPr marL="0" indent="0" fontAlgn="base">
              <a:buNone/>
            </a:pPr>
            <a:r>
              <a:rPr lang="en-US" sz="2400" dirty="0"/>
              <a:t>	</a:t>
            </a:r>
            <a:r>
              <a:rPr lang="en-US" sz="2400" dirty="0" smtClean="0"/>
              <a:t>constantly.</a:t>
            </a:r>
          </a:p>
          <a:p>
            <a:pPr marL="0" indent="0" fontAlgn="base">
              <a:buNone/>
            </a:pPr>
            <a:endParaRPr lang="en-US" sz="2400" dirty="0"/>
          </a:p>
          <a:p>
            <a:endParaRPr lang="en-I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608" y="2431721"/>
            <a:ext cx="3256941" cy="398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39337"/>
            <a:ext cx="7556485" cy="1193074"/>
          </a:xfrm>
        </p:spPr>
        <p:txBody>
          <a:bodyPr/>
          <a:lstStyle/>
          <a:p>
            <a:r>
              <a:rPr lang="en-IN" sz="4000" dirty="0" smtClean="0"/>
              <a:t>Analysis</a:t>
            </a:r>
            <a:endParaRPr lang="en-IN" sz="4000" dirty="0"/>
          </a:p>
        </p:txBody>
      </p:sp>
      <p:pic>
        <p:nvPicPr>
          <p:cNvPr id="2050" name="Picture 2" descr="Screen Shot 2016-04-15 at 12.44.47 AM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38" y="1332411"/>
            <a:ext cx="47434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 Shot 2016-04-15 at 12.52.06 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215" y="1332411"/>
            <a:ext cx="257175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 Shot 2016-04-15 at 12.55.59 A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567" y="4190863"/>
            <a:ext cx="28670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67246" y="3408861"/>
            <a:ext cx="3712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Problem with bringing a car to the </a:t>
            </a:r>
            <a:r>
              <a:rPr lang="en-US" sz="1600" dirty="0" smtClean="0"/>
              <a:t>campus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336079" y="3408861"/>
            <a:ext cx="2295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 a mobile app </a:t>
            </a:r>
            <a:r>
              <a:rPr lang="en-US" sz="1600" dirty="0" smtClean="0"/>
              <a:t>required</a:t>
            </a:r>
            <a:r>
              <a:rPr lang="en-IN" sz="1600" dirty="0" smtClean="0"/>
              <a:t>?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664659" y="6323767"/>
            <a:ext cx="4376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Is a parking ticket tracking/payment app required?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19008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9" y="200297"/>
            <a:ext cx="7556485" cy="1140823"/>
          </a:xfrm>
        </p:spPr>
        <p:txBody>
          <a:bodyPr/>
          <a:lstStyle/>
          <a:p>
            <a:r>
              <a:rPr lang="en-IN" sz="4000" dirty="0" smtClean="0"/>
              <a:t>Possible Solutions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419497"/>
            <a:ext cx="7556485" cy="4706666"/>
          </a:xfrm>
        </p:spPr>
        <p:txBody>
          <a:bodyPr>
            <a:normAutofit/>
          </a:bodyPr>
          <a:lstStyle/>
          <a:p>
            <a:r>
              <a:rPr lang="en-IN" sz="2400" dirty="0" smtClean="0"/>
              <a:t>Problem has been extensively studied but solutions are few and far in between.</a:t>
            </a:r>
          </a:p>
          <a:p>
            <a:r>
              <a:rPr lang="en-IN" sz="2400" dirty="0" smtClean="0"/>
              <a:t>No research done for campus specific parking problem.</a:t>
            </a:r>
          </a:p>
          <a:p>
            <a:r>
              <a:rPr lang="en-IN" sz="2400" dirty="0" smtClean="0"/>
              <a:t>According to the survey, we needed to integrate both the parking solution and add feature of tracking parking fines and violations.</a:t>
            </a:r>
          </a:p>
          <a:p>
            <a:r>
              <a:rPr lang="en-IN" sz="2400" dirty="0" smtClean="0">
                <a:solidFill>
                  <a:srgbClr val="FF0000"/>
                </a:solidFill>
              </a:rPr>
              <a:t>Web</a:t>
            </a:r>
            <a:r>
              <a:rPr lang="en-IN" sz="2400" dirty="0" smtClean="0"/>
              <a:t> app or </a:t>
            </a:r>
            <a:r>
              <a:rPr lang="en-IN" sz="2400" dirty="0" smtClean="0">
                <a:solidFill>
                  <a:srgbClr val="FF0000"/>
                </a:solidFill>
              </a:rPr>
              <a:t>mobile</a:t>
            </a:r>
            <a:r>
              <a:rPr lang="en-IN" sz="2400" dirty="0" smtClean="0"/>
              <a:t> app?</a:t>
            </a:r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90" y="4232366"/>
            <a:ext cx="3237440" cy="212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2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191441"/>
            <a:ext cx="7556485" cy="1143000"/>
          </a:xfrm>
        </p:spPr>
        <p:txBody>
          <a:bodyPr/>
          <a:lstStyle/>
          <a:p>
            <a:r>
              <a:rPr lang="en-IN" sz="4000" dirty="0" smtClean="0"/>
              <a:t>Our Solution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576251"/>
            <a:ext cx="4873115" cy="4549912"/>
          </a:xfrm>
        </p:spPr>
        <p:txBody>
          <a:bodyPr>
            <a:normAutofit/>
          </a:bodyPr>
          <a:lstStyle/>
          <a:p>
            <a:r>
              <a:rPr lang="en-IN" sz="2400" dirty="0" smtClean="0"/>
              <a:t>We decided to build an Android app, taking into account the percentage of mobile users and which OS they use.</a:t>
            </a:r>
          </a:p>
          <a:p>
            <a:r>
              <a:rPr lang="en-IN" sz="2400" dirty="0" smtClean="0"/>
              <a:t>76% of mobile users used Android phone in 2014 in the US.</a:t>
            </a:r>
          </a:p>
          <a:p>
            <a:r>
              <a:rPr lang="en-IN" sz="2400" dirty="0" smtClean="0"/>
              <a:t>We would integrate both the parking solution and tracking of fines and payments into a single app.</a:t>
            </a:r>
          </a:p>
          <a:p>
            <a:endParaRPr 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54" y="1985555"/>
            <a:ext cx="3009036" cy="341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1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462" y="165315"/>
            <a:ext cx="7556485" cy="1143000"/>
          </a:xfrm>
        </p:spPr>
        <p:txBody>
          <a:bodyPr/>
          <a:lstStyle/>
          <a:p>
            <a:r>
              <a:rPr lang="en-IN" sz="4000" dirty="0" smtClean="0"/>
              <a:t>The 3 Solutions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2194559"/>
            <a:ext cx="5090830" cy="3931603"/>
          </a:xfrm>
        </p:spPr>
        <p:txBody>
          <a:bodyPr>
            <a:normAutofit/>
          </a:bodyPr>
          <a:lstStyle/>
          <a:p>
            <a:r>
              <a:rPr lang="en-IN" sz="2000" dirty="0" smtClean="0"/>
              <a:t>Now that we had decided to base our solutions on building an Android app, the 3 solutions became fairly obvious based on our Feb 1 results.</a:t>
            </a:r>
          </a:p>
          <a:p>
            <a:r>
              <a:rPr lang="en-IN" sz="2000" dirty="0" smtClean="0"/>
              <a:t>Took inspiration from the </a:t>
            </a:r>
            <a:r>
              <a:rPr lang="en-IN" sz="2000" dirty="0" err="1" smtClean="0"/>
              <a:t>TransLoc</a:t>
            </a:r>
            <a:r>
              <a:rPr lang="en-IN" sz="2000" dirty="0" smtClean="0"/>
              <a:t> app for tracking bus routes and real-time bus tracking</a:t>
            </a:r>
          </a:p>
          <a:p>
            <a:r>
              <a:rPr lang="en-IN" sz="2000" dirty="0" smtClean="0"/>
              <a:t>The 3 highlighting features are: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1600" dirty="0" smtClean="0"/>
              <a:t>Standalone Android Application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1600" dirty="0" smtClean="0"/>
              <a:t>Authorization feature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IN" sz="1600" dirty="0" smtClean="0"/>
              <a:t>Parking Management System</a:t>
            </a:r>
            <a:endParaRPr lang="en-IN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669" y="2255519"/>
            <a:ext cx="2761434" cy="276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38" y="360170"/>
            <a:ext cx="7556485" cy="1143000"/>
          </a:xfrm>
        </p:spPr>
        <p:txBody>
          <a:bodyPr/>
          <a:lstStyle/>
          <a:p>
            <a:r>
              <a:rPr lang="en-IN" sz="4000" dirty="0" smtClean="0"/>
              <a:t>1. Standalone Parking App</a:t>
            </a:r>
            <a:endParaRPr 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839" y="1968137"/>
            <a:ext cx="4751195" cy="441057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The most simple of all solutions.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No need of login, open app and check the parking lots.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Anyone can open the app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Use of Google Maps APIs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All the NCSU parking lots included by tying into the geo-locations obtained from the transport department.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dirty="0" smtClean="0"/>
              <a:t>Also tied with Google Navigation to find shortest route to any parking lot you choose.</a:t>
            </a:r>
          </a:p>
          <a:p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462" y="1503170"/>
            <a:ext cx="2856396" cy="507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76" y="873207"/>
            <a:ext cx="2900903" cy="51571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38" y="873207"/>
            <a:ext cx="2883257" cy="512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U-vertical-left-top-log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ncstate-ppt-template-left-top-logo</Template>
  <TotalTime>260</TotalTime>
  <Words>945</Words>
  <Application>Microsoft Office PowerPoint</Application>
  <PresentationFormat>On-screen Show (4:3)</PresentationFormat>
  <Paragraphs>93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NCSU-vertical-left-top-logo</vt:lpstr>
      <vt:lpstr>NCSU Parking Problem: A Comprehensive Solution to the Parking Woes Faced by People Coming to NCSU Campus</vt:lpstr>
      <vt:lpstr>Why?</vt:lpstr>
      <vt:lpstr>Why… Continued</vt:lpstr>
      <vt:lpstr>Analysis</vt:lpstr>
      <vt:lpstr>Possible Solutions</vt:lpstr>
      <vt:lpstr>Our Solution</vt:lpstr>
      <vt:lpstr>The 3 Solutions</vt:lpstr>
      <vt:lpstr>1. Standalone Parking App</vt:lpstr>
      <vt:lpstr>PowerPoint Presentation</vt:lpstr>
      <vt:lpstr>2. Authorization Feature</vt:lpstr>
      <vt:lpstr>PowerPoint Presentation</vt:lpstr>
      <vt:lpstr>3. Parking Management System</vt:lpstr>
      <vt:lpstr>PowerPoint Presentation</vt:lpstr>
      <vt:lpstr>Testing the Application</vt:lpstr>
      <vt:lpstr>PowerPoint Presentation</vt:lpstr>
      <vt:lpstr>PowerPoint Presentation</vt:lpstr>
      <vt:lpstr>PowerPoint Presentation</vt:lpstr>
      <vt:lpstr>PowerPoint Presentation</vt:lpstr>
      <vt:lpstr>Telemetry</vt:lpstr>
      <vt:lpstr>PowerPoint Presentation</vt:lpstr>
      <vt:lpstr>PowerPoint Presentation</vt:lpstr>
      <vt:lpstr>Results</vt:lpstr>
      <vt:lpstr>Limitations</vt:lpstr>
      <vt:lpstr>PowerPoint Presentation</vt:lpstr>
      <vt:lpstr>PowerPoint Presentation</vt:lpstr>
    </vt:vector>
  </TitlesOfParts>
  <Company>NC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NCSU Parking Problem: A Comprehensive Solution to the Parking Woes Faced by People Coming to NCSU Campus</dc:title>
  <dc:creator>Ahmad Saad Khan</dc:creator>
  <cp:lastModifiedBy>Ahmad Saad Khan</cp:lastModifiedBy>
  <cp:revision>20</cp:revision>
  <dcterms:created xsi:type="dcterms:W3CDTF">2016-04-17T19:45:47Z</dcterms:created>
  <dcterms:modified xsi:type="dcterms:W3CDTF">2016-04-18T00:06:26Z</dcterms:modified>
</cp:coreProperties>
</file>